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9"/>
  </p:notesMasterIdLst>
  <p:sldIdLst>
    <p:sldId id="258" r:id="rId2"/>
    <p:sldId id="318" r:id="rId3"/>
    <p:sldId id="338" r:id="rId4"/>
    <p:sldId id="309" r:id="rId5"/>
    <p:sldId id="310" r:id="rId6"/>
    <p:sldId id="311" r:id="rId7"/>
    <p:sldId id="312" r:id="rId8"/>
    <p:sldId id="335" r:id="rId9"/>
    <p:sldId id="339" r:id="rId10"/>
    <p:sldId id="336" r:id="rId11"/>
    <p:sldId id="314" r:id="rId12"/>
    <p:sldId id="315" r:id="rId13"/>
    <p:sldId id="316" r:id="rId14"/>
    <p:sldId id="319" r:id="rId15"/>
    <p:sldId id="321" r:id="rId16"/>
    <p:sldId id="322" r:id="rId17"/>
    <p:sldId id="323" r:id="rId18"/>
    <p:sldId id="324" r:id="rId19"/>
    <p:sldId id="327" r:id="rId20"/>
    <p:sldId id="328" r:id="rId21"/>
    <p:sldId id="325" r:id="rId22"/>
    <p:sldId id="329" r:id="rId23"/>
    <p:sldId id="330" r:id="rId24"/>
    <p:sldId id="331" r:id="rId25"/>
    <p:sldId id="332" r:id="rId26"/>
    <p:sldId id="334" r:id="rId27"/>
    <p:sldId id="337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/>
    </p:cSldViewPr>
  </p:slideViewPr>
  <p:outlineViewPr>
    <p:cViewPr>
      <p:scale>
        <a:sx n="33" d="100"/>
        <a:sy n="33" d="100"/>
      </p:scale>
      <p:origin x="0" y="-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2"/>
    </p:cViewPr>
  </p:sorterViewPr>
  <p:notesViewPr>
    <p:cSldViewPr snapToGrid="0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4A79-D4C7-472E-8459-D14F1B738279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1D2F3-C1D9-4AB6-99EC-E2A2385601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7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D2F3-C1D9-4AB6-99EC-E2A23856015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2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7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0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02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7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42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0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4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76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42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13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935A-D69F-48EC-AF74-E28B9F71E3AD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0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8128" y="25424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sz="6000" b="1" i="1" dirty="0" smtClean="0"/>
              <a:t>Antalya İl Milli Eğitim Müdürlüğü EBA Akademik Destek Öğretmen Öğrenci Buluşmaları </a:t>
            </a:r>
            <a:endParaRPr lang="tr-TR" sz="6000" b="1" i="1" dirty="0"/>
          </a:p>
        </p:txBody>
      </p:sp>
      <p:sp>
        <p:nvSpPr>
          <p:cNvPr id="5" name="AutoShape 2" descr="antalya il memlogo ile ilgili görsel sonucu"/>
          <p:cNvSpPr>
            <a:spLocks noChangeAspect="1" noChangeArrowheads="1"/>
          </p:cNvSpPr>
          <p:nvPr/>
        </p:nvSpPr>
        <p:spPr bwMode="auto">
          <a:xfrm>
            <a:off x="921584" y="4786597"/>
            <a:ext cx="1389816" cy="13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" y="0"/>
            <a:ext cx="1647626" cy="1866268"/>
          </a:xfrm>
          <a:prstGeom prst="rect">
            <a:avLst/>
          </a:prstGeom>
        </p:spPr>
      </p:pic>
      <p:pic>
        <p:nvPicPr>
          <p:cNvPr id="1026" name="Picture 2" descr="EBA akademik destek nasıl kullanılır? 11. ve 12. sınıf EBA akademik destek  ders saatleri nasıl? - Takv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634" y="4762983"/>
            <a:ext cx="3848188" cy="20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urkey | Brands of the World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90" y="18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ni EBA yeni logosuyla yayı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403"/>
            <a:ext cx="2912778" cy="26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7287065" y="6351563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7934179" y="5570806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3024554" y="2546252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2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2968283" y="1899139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3024554" y="3685736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BA akademik destek nasıl kullanılır? 11. ve 12. sınıf EBA akademik destek  ders saatleri nasıl? - Takv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634" y="4762983"/>
            <a:ext cx="3848188" cy="20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Yeni EBA yeni logosuyla yayı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403"/>
            <a:ext cx="2912778" cy="26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828628" cy="2387600"/>
          </a:xfrm>
        </p:spPr>
        <p:txBody>
          <a:bodyPr/>
          <a:lstStyle/>
          <a:p>
            <a:r>
              <a:rPr lang="tr-TR" b="1" i="1" dirty="0" smtClean="0"/>
              <a:t>EBA AKADEMİK DESTEK ÖĞRETMEN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29506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3038622" y="3305907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4797083" y="3713870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4754880" y="4979963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Düz Ok Bağlayıcısı 3"/>
          <p:cNvCxnSpPr/>
          <p:nvPr/>
        </p:nvCxnSpPr>
        <p:spPr>
          <a:xfrm flipV="1">
            <a:off x="5022167" y="2922563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62978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7441809" y="3080825"/>
            <a:ext cx="2813539" cy="32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255348" y="2912012"/>
            <a:ext cx="1814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Arayı Kapat seçeneği tıklandığında dersleri çalışma takvimine göre yakalamış oluruz.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35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200" dirty="0" smtClean="0"/>
              <a:t>	Öğretmenlerimiz </a:t>
            </a:r>
            <a:r>
              <a:rPr lang="tr-TR" sz="3200" dirty="0" err="1" smtClean="0"/>
              <a:t>Eba’ya</a:t>
            </a:r>
            <a:r>
              <a:rPr lang="tr-TR" sz="3200" dirty="0" smtClean="0"/>
              <a:t> giriş yaptıklarında sol menüde bulunan mesleki gelişim kısmına tıkladıklarında karşılarına gelen sayfada </a:t>
            </a:r>
            <a:r>
              <a:rPr lang="tr-TR" sz="3200" dirty="0" err="1" smtClean="0"/>
              <a:t>Eba</a:t>
            </a:r>
            <a:r>
              <a:rPr lang="tr-TR" sz="3200" dirty="0" smtClean="0"/>
              <a:t> Akademik Destek Kullanım Eğitimi Kursunu </a:t>
            </a:r>
            <a:r>
              <a:rPr lang="tr-TR" sz="3200" dirty="0" smtClean="0"/>
              <a:t>tamamlayarak</a:t>
            </a:r>
            <a:r>
              <a:rPr lang="tr-TR" sz="3200" dirty="0" smtClean="0"/>
              <a:t> </a:t>
            </a:r>
            <a:r>
              <a:rPr lang="tr-TR" sz="3200" dirty="0" err="1" smtClean="0"/>
              <a:t>Eba</a:t>
            </a:r>
            <a:r>
              <a:rPr lang="tr-TR" sz="3200" dirty="0" smtClean="0"/>
              <a:t> Akademik Desteği etkin ve verimli şekilde kullanabilirler.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969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140677" y="5486399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2025748" y="4079631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9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Düz Ok Bağlayıcısı 2"/>
          <p:cNvCxnSpPr/>
          <p:nvPr/>
        </p:nvCxnSpPr>
        <p:spPr>
          <a:xfrm flipV="1">
            <a:off x="8806375" y="3302390"/>
            <a:ext cx="956603" cy="5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BA akademik destek nasıl kullanılır? 11. ve 12. sınıf EBA akademik destek  ders saatleri nasıl? - Takv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634" y="4762983"/>
            <a:ext cx="3848188" cy="20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Yeni EBA yeni logosuyla yayı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403"/>
            <a:ext cx="2912778" cy="26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828628" cy="2387600"/>
          </a:xfrm>
        </p:spPr>
        <p:txBody>
          <a:bodyPr/>
          <a:lstStyle/>
          <a:p>
            <a:r>
              <a:rPr lang="tr-TR" b="1" i="1" dirty="0" smtClean="0"/>
              <a:t>EBA AKADEMİK DESTEK ÖĞRENCİ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31794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200" dirty="0" smtClean="0"/>
              <a:t>	Öğrencilerimiz </a:t>
            </a:r>
            <a:r>
              <a:rPr lang="tr-TR" sz="3200" dirty="0" err="1" smtClean="0"/>
              <a:t>Eba</a:t>
            </a:r>
            <a:r>
              <a:rPr lang="tr-TR" sz="3200" dirty="0" smtClean="0"/>
              <a:t> Akademik Desteğe giriş yaptıklarında </a:t>
            </a:r>
            <a:r>
              <a:rPr lang="tr-TR" sz="3200" b="1" dirty="0" smtClean="0"/>
              <a:t>Kişiselleştirme</a:t>
            </a:r>
            <a:r>
              <a:rPr lang="tr-TR" sz="3200" dirty="0" smtClean="0"/>
              <a:t> işlemini </a:t>
            </a:r>
            <a:r>
              <a:rPr lang="tr-TR" sz="3200" dirty="0" smtClean="0"/>
              <a:t>yaparak (hedefledikleri üniversite </a:t>
            </a:r>
            <a:r>
              <a:rPr lang="tr-TR" sz="3200" dirty="0" smtClean="0"/>
              <a:t>programını seçerek haftalık çalışma programını </a:t>
            </a:r>
            <a:r>
              <a:rPr lang="tr-TR" sz="3200" dirty="0" smtClean="0"/>
              <a:t>ayarlayarak) akademik </a:t>
            </a:r>
            <a:r>
              <a:rPr lang="tr-TR" sz="3200" dirty="0" smtClean="0"/>
              <a:t>destekten en iyi şekilde yararlanabilirler.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812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31</Words>
  <Application>Microsoft Office PowerPoint</Application>
  <PresentationFormat>Geniş ekran</PresentationFormat>
  <Paragraphs>7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Antalya İl Milli Eğitim Müdürlüğü EBA Akademik Destek Öğretmen Öğrenci Buluşmaları </vt:lpstr>
      <vt:lpstr>EBA AKADEMİK DESTEK ÖĞRETMEN</vt:lpstr>
      <vt:lpstr>PowerPoint Sunusu</vt:lpstr>
      <vt:lpstr>PowerPoint Sunusu</vt:lpstr>
      <vt:lpstr>PowerPoint Sunusu</vt:lpstr>
      <vt:lpstr>PowerPoint Sunusu</vt:lpstr>
      <vt:lpstr>PowerPoint Sunusu</vt:lpstr>
      <vt:lpstr>EBA AKADEMİK DESTEK ÖĞRENCİ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nedir?</dc:title>
  <dc:creator>Uzem</dc:creator>
  <cp:lastModifiedBy>Uzem</cp:lastModifiedBy>
  <cp:revision>81</cp:revision>
  <dcterms:created xsi:type="dcterms:W3CDTF">2020-03-16T12:31:14Z</dcterms:created>
  <dcterms:modified xsi:type="dcterms:W3CDTF">2020-11-12T09:04:30Z</dcterms:modified>
</cp:coreProperties>
</file>